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5.jpeg" ContentType="image/jpeg"/>
  <Override PartName="/ppt/media/image4.jpeg" ContentType="image/jpeg"/>
  <Override PartName="/ppt/media/image3.jpeg" ContentType="image/jpeg"/>
  <Override PartName="/ppt/media/image1.jpeg" ContentType="image/jpeg"/>
  <Override PartName="/ppt/media/image2.jpeg" ContentType="image/jpe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/>
          <a:p>
            <a:pPr algn="r"/>
            <a:fld id="{3EE7136C-31D0-4A9E-AAF5-8E4C83AEE83B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CS and AI in K-12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Burak Gencay</a:t>
            </a:r>
            <a:endParaRPr b="0" lang="en-US" sz="3200" spc="-1" strike="noStrike"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1440" y="70920"/>
            <a:ext cx="10079640" cy="552564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943920" y="-1080"/>
            <a:ext cx="8195040" cy="5669640"/>
          </a:xfrm>
          <a:prstGeom prst="rect">
            <a:avLst/>
          </a:prstGeom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1440" y="42840"/>
            <a:ext cx="10079640" cy="5582160"/>
          </a:xfrm>
          <a:prstGeom prst="rect">
            <a:avLst/>
          </a:prstGeom>
          <a:ln>
            <a:noFill/>
          </a:ln>
        </p:spPr>
      </p:pic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201960" y="-1080"/>
            <a:ext cx="9678600" cy="5669640"/>
          </a:xfrm>
          <a:prstGeom prst="rect">
            <a:avLst/>
          </a:prstGeom>
          <a:ln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503280" y="-1080"/>
            <a:ext cx="9076320" cy="5669640"/>
          </a:xfrm>
          <a:prstGeom prst="rect">
            <a:avLst/>
          </a:prstGeom>
          <a:ln>
            <a:noFill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2019-11-25T23:24:51Z</dcterms:created>
  <dc:creator/>
  <dc:description/>
  <dc:language>en-US</dc:language>
  <cp:lastModifiedBy/>
  <dcterms:modified xsi:type="dcterms:W3CDTF">2019-11-25T23:29:45Z</dcterms:modified>
  <cp:revision>1</cp:revision>
  <dc:subject/>
  <dc:title/>
</cp:coreProperties>
</file>